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3" r:id="rId1"/>
  </p:sldMasterIdLst>
  <p:sldIdLst>
    <p:sldId id="256" r:id="rId2"/>
  </p:sldIdLst>
  <p:sldSz cx="7056438" cy="62642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3F"/>
    <a:srgbClr val="E5E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6" d="100"/>
          <a:sy n="96" d="100"/>
        </p:scale>
        <p:origin x="172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6533" y="-7735"/>
            <a:ext cx="7076351" cy="6279744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2482" y="2196364"/>
            <a:ext cx="4496487" cy="1503775"/>
          </a:xfrm>
        </p:spPr>
        <p:txBody>
          <a:bodyPr anchor="b">
            <a:noAutofit/>
          </a:bodyPr>
          <a:lstStyle>
            <a:lvl1pPr algn="r">
              <a:defRPr sz="4167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2482" y="3700137"/>
            <a:ext cx="4496487" cy="1001936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52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05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58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11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64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16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697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822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EF5E9-8802-4351-8482-DDE3928EBE5D}" type="datetimeFigureOut">
              <a:rPr lang="es-EC" smtClean="0"/>
              <a:t>22/5/2024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F6A25-FD11-4BC1-8B45-3AE15627763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10525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EF5E9-8802-4351-8482-DDE3928EBE5D}" type="datetimeFigureOut">
              <a:rPr lang="es-EC" smtClean="0"/>
              <a:t>22/5/2024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F6A25-FD11-4BC1-8B45-3AE15627763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94852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428" y="2467044"/>
            <a:ext cx="4898541" cy="1668446"/>
          </a:xfrm>
        </p:spPr>
        <p:txBody>
          <a:bodyPr anchor="b"/>
          <a:lstStyle>
            <a:lvl1pPr algn="l">
              <a:defRPr sz="3087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428" y="4135488"/>
            <a:ext cx="4898541" cy="785912"/>
          </a:xfrm>
        </p:spPr>
        <p:txBody>
          <a:bodyPr anchor="t"/>
          <a:lstStyle>
            <a:lvl1pPr marL="0" indent="0" algn="l">
              <a:buNone/>
              <a:defRPr sz="1543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52821" indent="0">
              <a:buNone/>
              <a:defRPr sz="1389">
                <a:solidFill>
                  <a:schemeClr val="tx1">
                    <a:tint val="75000"/>
                  </a:schemeClr>
                </a:solidFill>
              </a:defRPr>
            </a:lvl2pPr>
            <a:lvl3pPr marL="705642" indent="0">
              <a:buNone/>
              <a:defRPr sz="1235">
                <a:solidFill>
                  <a:schemeClr val="tx1">
                    <a:tint val="75000"/>
                  </a:schemeClr>
                </a:solidFill>
              </a:defRPr>
            </a:lvl3pPr>
            <a:lvl4pPr marL="1058464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4pPr>
            <a:lvl5pPr marL="1411285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5pPr>
            <a:lvl6pPr marL="1764106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6pPr>
            <a:lvl7pPr marL="2116927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7pPr>
            <a:lvl8pPr marL="2469749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8pPr>
            <a:lvl9pPr marL="282257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EF5E9-8802-4351-8482-DDE3928EBE5D}" type="datetimeFigureOut">
              <a:rPr lang="es-EC" smtClean="0"/>
              <a:t>22/5/2024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F6A25-FD11-4BC1-8B45-3AE15627763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3672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429" y="556824"/>
            <a:ext cx="4898540" cy="120645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0430" y="1973538"/>
            <a:ext cx="2383098" cy="3544798"/>
          </a:xfrm>
        </p:spPr>
        <p:txBody>
          <a:bodyPr>
            <a:normAutofit/>
          </a:bodyPr>
          <a:lstStyle>
            <a:lvl1pPr>
              <a:defRPr sz="1389"/>
            </a:lvl1pPr>
            <a:lvl2pPr>
              <a:defRPr sz="1235"/>
            </a:lvl2pPr>
            <a:lvl3pPr>
              <a:defRPr sz="1080"/>
            </a:lvl3pPr>
            <a:lvl4pPr>
              <a:defRPr sz="926"/>
            </a:lvl4pPr>
            <a:lvl5pPr>
              <a:defRPr sz="926"/>
            </a:lvl5pPr>
            <a:lvl6pPr>
              <a:defRPr sz="926"/>
            </a:lvl6pPr>
            <a:lvl7pPr>
              <a:defRPr sz="926"/>
            </a:lvl7pPr>
            <a:lvl8pPr>
              <a:defRPr sz="926"/>
            </a:lvl8pPr>
            <a:lvl9pPr>
              <a:defRPr sz="926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85870" y="1973539"/>
            <a:ext cx="2383099" cy="3544799"/>
          </a:xfrm>
        </p:spPr>
        <p:txBody>
          <a:bodyPr>
            <a:normAutofit/>
          </a:bodyPr>
          <a:lstStyle>
            <a:lvl1pPr>
              <a:defRPr sz="1389"/>
            </a:lvl1pPr>
            <a:lvl2pPr>
              <a:defRPr sz="1235"/>
            </a:lvl2pPr>
            <a:lvl3pPr>
              <a:defRPr sz="1080"/>
            </a:lvl3pPr>
            <a:lvl4pPr>
              <a:defRPr sz="926"/>
            </a:lvl4pPr>
            <a:lvl5pPr>
              <a:defRPr sz="926"/>
            </a:lvl5pPr>
            <a:lvl6pPr>
              <a:defRPr sz="926"/>
            </a:lvl6pPr>
            <a:lvl7pPr>
              <a:defRPr sz="926"/>
            </a:lvl7pPr>
            <a:lvl8pPr>
              <a:defRPr sz="926"/>
            </a:lvl8pPr>
            <a:lvl9pPr>
              <a:defRPr sz="926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EF5E9-8802-4351-8482-DDE3928EBE5D}" type="datetimeFigureOut">
              <a:rPr lang="es-EC" smtClean="0"/>
              <a:t>22/5/2024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F6A25-FD11-4BC1-8B45-3AE15627763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81993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429" y="556824"/>
            <a:ext cx="4898539" cy="1206453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428" y="1973898"/>
            <a:ext cx="2385076" cy="526373"/>
          </a:xfrm>
        </p:spPr>
        <p:txBody>
          <a:bodyPr anchor="b">
            <a:noAutofit/>
          </a:bodyPr>
          <a:lstStyle>
            <a:lvl1pPr marL="0" indent="0">
              <a:buNone/>
              <a:defRPr sz="1852" b="0"/>
            </a:lvl1pPr>
            <a:lvl2pPr marL="352821" indent="0">
              <a:buNone/>
              <a:defRPr sz="1543" b="1"/>
            </a:lvl2pPr>
            <a:lvl3pPr marL="705642" indent="0">
              <a:buNone/>
              <a:defRPr sz="1389" b="1"/>
            </a:lvl3pPr>
            <a:lvl4pPr marL="1058464" indent="0">
              <a:buNone/>
              <a:defRPr sz="1235" b="1"/>
            </a:lvl4pPr>
            <a:lvl5pPr marL="1411285" indent="0">
              <a:buNone/>
              <a:defRPr sz="1235" b="1"/>
            </a:lvl5pPr>
            <a:lvl6pPr marL="1764106" indent="0">
              <a:buNone/>
              <a:defRPr sz="1235" b="1"/>
            </a:lvl6pPr>
            <a:lvl7pPr marL="2116927" indent="0">
              <a:buNone/>
              <a:defRPr sz="1235" b="1"/>
            </a:lvl7pPr>
            <a:lvl8pPr marL="2469749" indent="0">
              <a:buNone/>
              <a:defRPr sz="1235" b="1"/>
            </a:lvl8pPr>
            <a:lvl9pPr marL="2822570" indent="0">
              <a:buNone/>
              <a:defRPr sz="1235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428" y="2500272"/>
            <a:ext cx="2385076" cy="3018066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83892" y="1973898"/>
            <a:ext cx="2385076" cy="526373"/>
          </a:xfrm>
        </p:spPr>
        <p:txBody>
          <a:bodyPr anchor="b">
            <a:noAutofit/>
          </a:bodyPr>
          <a:lstStyle>
            <a:lvl1pPr marL="0" indent="0">
              <a:buNone/>
              <a:defRPr sz="1852" b="0"/>
            </a:lvl1pPr>
            <a:lvl2pPr marL="352821" indent="0">
              <a:buNone/>
              <a:defRPr sz="1543" b="1"/>
            </a:lvl2pPr>
            <a:lvl3pPr marL="705642" indent="0">
              <a:buNone/>
              <a:defRPr sz="1389" b="1"/>
            </a:lvl3pPr>
            <a:lvl4pPr marL="1058464" indent="0">
              <a:buNone/>
              <a:defRPr sz="1235" b="1"/>
            </a:lvl4pPr>
            <a:lvl5pPr marL="1411285" indent="0">
              <a:buNone/>
              <a:defRPr sz="1235" b="1"/>
            </a:lvl5pPr>
            <a:lvl6pPr marL="1764106" indent="0">
              <a:buNone/>
              <a:defRPr sz="1235" b="1"/>
            </a:lvl6pPr>
            <a:lvl7pPr marL="2116927" indent="0">
              <a:buNone/>
              <a:defRPr sz="1235" b="1"/>
            </a:lvl7pPr>
            <a:lvl8pPr marL="2469749" indent="0">
              <a:buNone/>
              <a:defRPr sz="1235" b="1"/>
            </a:lvl8pPr>
            <a:lvl9pPr marL="2822570" indent="0">
              <a:buNone/>
              <a:defRPr sz="1235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83892" y="2500272"/>
            <a:ext cx="2385076" cy="3018066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EF5E9-8802-4351-8482-DDE3928EBE5D}" type="datetimeFigureOut">
              <a:rPr lang="es-EC" smtClean="0"/>
              <a:t>22/5/2024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F6A25-FD11-4BC1-8B45-3AE15627763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76651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428" y="556824"/>
            <a:ext cx="4898540" cy="120645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EF5E9-8802-4351-8482-DDE3928EBE5D}" type="datetimeFigureOut">
              <a:rPr lang="es-EC" smtClean="0"/>
              <a:t>22/5/2024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F6A25-FD11-4BC1-8B45-3AE15627763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66131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EF5E9-8802-4351-8482-DDE3928EBE5D}" type="datetimeFigureOut">
              <a:rPr lang="es-EC" smtClean="0"/>
              <a:t>22/5/2024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F6A25-FD11-4BC1-8B45-3AE15627763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01543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429" y="1368864"/>
            <a:ext cx="2153187" cy="1167784"/>
          </a:xfrm>
        </p:spPr>
        <p:txBody>
          <a:bodyPr anchor="b">
            <a:normAutofit/>
          </a:bodyPr>
          <a:lstStyle>
            <a:lvl1pPr>
              <a:defRPr sz="154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5958" y="470346"/>
            <a:ext cx="2613010" cy="5047991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0429" y="2536647"/>
            <a:ext cx="2153187" cy="2360703"/>
          </a:xfrm>
        </p:spPr>
        <p:txBody>
          <a:bodyPr>
            <a:normAutofit/>
          </a:bodyPr>
          <a:lstStyle>
            <a:lvl1pPr marL="0" indent="0">
              <a:buNone/>
              <a:defRPr sz="1080"/>
            </a:lvl1pPr>
            <a:lvl2pPr marL="264616" indent="0">
              <a:buNone/>
              <a:defRPr sz="810"/>
            </a:lvl2pPr>
            <a:lvl3pPr marL="529232" indent="0">
              <a:buNone/>
              <a:defRPr sz="695"/>
            </a:lvl3pPr>
            <a:lvl4pPr marL="793848" indent="0">
              <a:buNone/>
              <a:defRPr sz="579"/>
            </a:lvl4pPr>
            <a:lvl5pPr marL="1058464" indent="0">
              <a:buNone/>
              <a:defRPr sz="579"/>
            </a:lvl5pPr>
            <a:lvl6pPr marL="1323080" indent="0">
              <a:buNone/>
              <a:defRPr sz="579"/>
            </a:lvl6pPr>
            <a:lvl7pPr marL="1587696" indent="0">
              <a:buNone/>
              <a:defRPr sz="579"/>
            </a:lvl7pPr>
            <a:lvl8pPr marL="1852312" indent="0">
              <a:buNone/>
              <a:defRPr sz="579"/>
            </a:lvl8pPr>
            <a:lvl9pPr marL="2116927" indent="0">
              <a:buNone/>
              <a:defRPr sz="579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EF5E9-8802-4351-8482-DDE3928EBE5D}" type="datetimeFigureOut">
              <a:rPr lang="es-EC" smtClean="0"/>
              <a:t>22/5/2024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F6A25-FD11-4BC1-8B45-3AE15627763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59503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428" y="4384993"/>
            <a:ext cx="4898540" cy="517673"/>
          </a:xfrm>
        </p:spPr>
        <p:txBody>
          <a:bodyPr anchor="b">
            <a:normAutofit/>
          </a:bodyPr>
          <a:lstStyle>
            <a:lvl1pPr algn="l">
              <a:defRPr sz="1852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0428" y="556824"/>
            <a:ext cx="4898540" cy="3512779"/>
          </a:xfrm>
        </p:spPr>
        <p:txBody>
          <a:bodyPr anchor="t">
            <a:normAutofit/>
          </a:bodyPr>
          <a:lstStyle>
            <a:lvl1pPr marL="0" indent="0" algn="ctr">
              <a:buNone/>
              <a:defRPr sz="1235"/>
            </a:lvl1pPr>
            <a:lvl2pPr marL="352821" indent="0">
              <a:buNone/>
              <a:defRPr sz="1235"/>
            </a:lvl2pPr>
            <a:lvl3pPr marL="705642" indent="0">
              <a:buNone/>
              <a:defRPr sz="1235"/>
            </a:lvl3pPr>
            <a:lvl4pPr marL="1058464" indent="0">
              <a:buNone/>
              <a:defRPr sz="1235"/>
            </a:lvl4pPr>
            <a:lvl5pPr marL="1411285" indent="0">
              <a:buNone/>
              <a:defRPr sz="1235"/>
            </a:lvl5pPr>
            <a:lvl6pPr marL="1764106" indent="0">
              <a:buNone/>
              <a:defRPr sz="1235"/>
            </a:lvl6pPr>
            <a:lvl7pPr marL="2116927" indent="0">
              <a:buNone/>
              <a:defRPr sz="1235"/>
            </a:lvl7pPr>
            <a:lvl8pPr marL="2469749" indent="0">
              <a:buNone/>
              <a:defRPr sz="1235"/>
            </a:lvl8pPr>
            <a:lvl9pPr marL="2822570" indent="0">
              <a:buNone/>
              <a:defRPr sz="1235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0428" y="4902666"/>
            <a:ext cx="4898540" cy="615671"/>
          </a:xfrm>
        </p:spPr>
        <p:txBody>
          <a:bodyPr>
            <a:normAutofit/>
          </a:bodyPr>
          <a:lstStyle>
            <a:lvl1pPr marL="0" indent="0">
              <a:buNone/>
              <a:defRPr sz="926"/>
            </a:lvl1pPr>
            <a:lvl2pPr marL="352821" indent="0">
              <a:buNone/>
              <a:defRPr sz="926"/>
            </a:lvl2pPr>
            <a:lvl3pPr marL="705642" indent="0">
              <a:buNone/>
              <a:defRPr sz="772"/>
            </a:lvl3pPr>
            <a:lvl4pPr marL="1058464" indent="0">
              <a:buNone/>
              <a:defRPr sz="695"/>
            </a:lvl4pPr>
            <a:lvl5pPr marL="1411285" indent="0">
              <a:buNone/>
              <a:defRPr sz="695"/>
            </a:lvl5pPr>
            <a:lvl6pPr marL="1764106" indent="0">
              <a:buNone/>
              <a:defRPr sz="695"/>
            </a:lvl6pPr>
            <a:lvl7pPr marL="2116927" indent="0">
              <a:buNone/>
              <a:defRPr sz="695"/>
            </a:lvl7pPr>
            <a:lvl8pPr marL="2469749" indent="0">
              <a:buNone/>
              <a:defRPr sz="695"/>
            </a:lvl8pPr>
            <a:lvl9pPr marL="2822570" indent="0">
              <a:buNone/>
              <a:defRPr sz="695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EF5E9-8802-4351-8482-DDE3928EBE5D}" type="datetimeFigureOut">
              <a:rPr lang="es-EC" smtClean="0"/>
              <a:t>22/5/2024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F6A25-FD11-4BC1-8B45-3AE15627763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93195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429" y="556825"/>
            <a:ext cx="4898540" cy="3108936"/>
          </a:xfrm>
        </p:spPr>
        <p:txBody>
          <a:bodyPr anchor="ctr">
            <a:normAutofit/>
          </a:bodyPr>
          <a:lstStyle>
            <a:lvl1pPr algn="l">
              <a:defRPr sz="3395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429" y="4083379"/>
            <a:ext cx="4898540" cy="1434957"/>
          </a:xfrm>
        </p:spPr>
        <p:txBody>
          <a:bodyPr anchor="ctr">
            <a:normAutofit/>
          </a:bodyPr>
          <a:lstStyle>
            <a:lvl1pPr marL="0" indent="0" algn="l">
              <a:buNone/>
              <a:defRPr sz="138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52821" indent="0">
              <a:buNone/>
              <a:defRPr sz="1389">
                <a:solidFill>
                  <a:schemeClr val="tx1">
                    <a:tint val="75000"/>
                  </a:schemeClr>
                </a:solidFill>
              </a:defRPr>
            </a:lvl2pPr>
            <a:lvl3pPr marL="705642" indent="0">
              <a:buNone/>
              <a:defRPr sz="1235">
                <a:solidFill>
                  <a:schemeClr val="tx1">
                    <a:tint val="75000"/>
                  </a:schemeClr>
                </a:solidFill>
              </a:defRPr>
            </a:lvl3pPr>
            <a:lvl4pPr marL="1058464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4pPr>
            <a:lvl5pPr marL="1411285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5pPr>
            <a:lvl6pPr marL="1764106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6pPr>
            <a:lvl7pPr marL="2116927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7pPr>
            <a:lvl8pPr marL="2469749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8pPr>
            <a:lvl9pPr marL="282257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EF5E9-8802-4351-8482-DDE3928EBE5D}" type="datetimeFigureOut">
              <a:rPr lang="es-EC" smtClean="0"/>
              <a:t>22/5/2024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F6A25-FD11-4BC1-8B45-3AE15627763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3954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980" y="556825"/>
            <a:ext cx="4685912" cy="2760921"/>
          </a:xfrm>
        </p:spPr>
        <p:txBody>
          <a:bodyPr anchor="ctr">
            <a:normAutofit/>
          </a:bodyPr>
          <a:lstStyle>
            <a:lvl1pPr algn="l">
              <a:defRPr sz="3395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49700" y="3317746"/>
            <a:ext cx="4182471" cy="348015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3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52821" indent="0">
              <a:buFontTx/>
              <a:buNone/>
              <a:defRPr/>
            </a:lvl2pPr>
            <a:lvl3pPr marL="705642" indent="0">
              <a:buFontTx/>
              <a:buNone/>
              <a:defRPr/>
            </a:lvl3pPr>
            <a:lvl4pPr marL="1058464" indent="0">
              <a:buFontTx/>
              <a:buNone/>
              <a:defRPr/>
            </a:lvl4pPr>
            <a:lvl5pPr marL="1411285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428" y="4083379"/>
            <a:ext cx="4898541" cy="1434957"/>
          </a:xfrm>
        </p:spPr>
        <p:txBody>
          <a:bodyPr anchor="ctr">
            <a:normAutofit/>
          </a:bodyPr>
          <a:lstStyle>
            <a:lvl1pPr marL="0" indent="0" algn="l">
              <a:buNone/>
              <a:defRPr sz="138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52821" indent="0">
              <a:buNone/>
              <a:defRPr sz="1389">
                <a:solidFill>
                  <a:schemeClr val="tx1">
                    <a:tint val="75000"/>
                  </a:schemeClr>
                </a:solidFill>
              </a:defRPr>
            </a:lvl2pPr>
            <a:lvl3pPr marL="705642" indent="0">
              <a:buNone/>
              <a:defRPr sz="1235">
                <a:solidFill>
                  <a:schemeClr val="tx1">
                    <a:tint val="75000"/>
                  </a:schemeClr>
                </a:solidFill>
              </a:defRPr>
            </a:lvl3pPr>
            <a:lvl4pPr marL="1058464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4pPr>
            <a:lvl5pPr marL="1411285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5pPr>
            <a:lvl6pPr marL="1764106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6pPr>
            <a:lvl7pPr marL="2116927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7pPr>
            <a:lvl8pPr marL="2469749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8pPr>
            <a:lvl9pPr marL="282257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EF5E9-8802-4351-8482-DDE3928EBE5D}" type="datetimeFigureOut">
              <a:rPr lang="es-EC" smtClean="0"/>
              <a:t>22/5/2024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F6A25-FD11-4BC1-8B45-3AE15627763A}" type="slidenum">
              <a:rPr lang="es-EC" smtClean="0"/>
              <a:t>‹Nº›</a:t>
            </a:fld>
            <a:endParaRPr lang="es-EC"/>
          </a:p>
        </p:txBody>
      </p:sp>
      <p:sp>
        <p:nvSpPr>
          <p:cNvPr id="24" name="TextBox 23"/>
          <p:cNvSpPr txBox="1"/>
          <p:nvPr/>
        </p:nvSpPr>
        <p:spPr>
          <a:xfrm>
            <a:off x="372509" y="721952"/>
            <a:ext cx="352914" cy="534150"/>
          </a:xfrm>
          <a:prstGeom prst="rect">
            <a:avLst/>
          </a:prstGeom>
        </p:spPr>
        <p:txBody>
          <a:bodyPr vert="horz" lIns="70564" tIns="35282" rIns="70564" bIns="35282" rtlCol="0" anchor="ctr">
            <a:noAutofit/>
          </a:bodyPr>
          <a:lstStyle/>
          <a:p>
            <a:pPr lvl="0"/>
            <a:r>
              <a:rPr lang="en-US" sz="6174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07209" y="2636655"/>
            <a:ext cx="352914" cy="534150"/>
          </a:xfrm>
          <a:prstGeom prst="rect">
            <a:avLst/>
          </a:prstGeom>
        </p:spPr>
        <p:txBody>
          <a:bodyPr vert="horz" lIns="70564" tIns="35282" rIns="70564" bIns="35282" rtlCol="0" anchor="ctr">
            <a:noAutofit/>
          </a:bodyPr>
          <a:lstStyle/>
          <a:p>
            <a:pPr lvl="0"/>
            <a:r>
              <a:rPr lang="en-US" sz="6174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70699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428" y="1764728"/>
            <a:ext cx="4898541" cy="2370760"/>
          </a:xfrm>
        </p:spPr>
        <p:txBody>
          <a:bodyPr anchor="b">
            <a:normAutofit/>
          </a:bodyPr>
          <a:lstStyle>
            <a:lvl1pPr algn="l">
              <a:defRPr sz="3395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428" y="4135489"/>
            <a:ext cx="4898541" cy="1382848"/>
          </a:xfrm>
        </p:spPr>
        <p:txBody>
          <a:bodyPr anchor="t">
            <a:normAutofit/>
          </a:bodyPr>
          <a:lstStyle>
            <a:lvl1pPr marL="0" indent="0" algn="l">
              <a:buNone/>
              <a:defRPr sz="138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52821" indent="0">
              <a:buNone/>
              <a:defRPr sz="1389">
                <a:solidFill>
                  <a:schemeClr val="tx1">
                    <a:tint val="75000"/>
                  </a:schemeClr>
                </a:solidFill>
              </a:defRPr>
            </a:lvl2pPr>
            <a:lvl3pPr marL="705642" indent="0">
              <a:buNone/>
              <a:defRPr sz="1235">
                <a:solidFill>
                  <a:schemeClr val="tx1">
                    <a:tint val="75000"/>
                  </a:schemeClr>
                </a:solidFill>
              </a:defRPr>
            </a:lvl3pPr>
            <a:lvl4pPr marL="1058464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4pPr>
            <a:lvl5pPr marL="1411285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5pPr>
            <a:lvl6pPr marL="1764106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6pPr>
            <a:lvl7pPr marL="2116927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7pPr>
            <a:lvl8pPr marL="2469749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8pPr>
            <a:lvl9pPr marL="282257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EF5E9-8802-4351-8482-DDE3928EBE5D}" type="datetimeFigureOut">
              <a:rPr lang="es-EC" smtClean="0"/>
              <a:t>22/5/2024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F6A25-FD11-4BC1-8B45-3AE15627763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782825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980" y="556825"/>
            <a:ext cx="4685912" cy="2760921"/>
          </a:xfrm>
        </p:spPr>
        <p:txBody>
          <a:bodyPr anchor="ctr">
            <a:normAutofit/>
          </a:bodyPr>
          <a:lstStyle>
            <a:lvl1pPr algn="l">
              <a:defRPr sz="3395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70427" y="3665761"/>
            <a:ext cx="4898542" cy="469727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52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52821" indent="0">
              <a:buFontTx/>
              <a:buNone/>
              <a:defRPr/>
            </a:lvl2pPr>
            <a:lvl3pPr marL="705642" indent="0">
              <a:buFontTx/>
              <a:buNone/>
              <a:defRPr/>
            </a:lvl3pPr>
            <a:lvl4pPr marL="1058464" indent="0">
              <a:buFontTx/>
              <a:buNone/>
              <a:defRPr/>
            </a:lvl4pPr>
            <a:lvl5pPr marL="1411285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428" y="4135489"/>
            <a:ext cx="4898541" cy="1382848"/>
          </a:xfrm>
        </p:spPr>
        <p:txBody>
          <a:bodyPr anchor="t">
            <a:normAutofit/>
          </a:bodyPr>
          <a:lstStyle>
            <a:lvl1pPr marL="0" indent="0" algn="l">
              <a:buNone/>
              <a:defRPr sz="138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52821" indent="0">
              <a:buNone/>
              <a:defRPr sz="1389">
                <a:solidFill>
                  <a:schemeClr val="tx1">
                    <a:tint val="75000"/>
                  </a:schemeClr>
                </a:solidFill>
              </a:defRPr>
            </a:lvl2pPr>
            <a:lvl3pPr marL="705642" indent="0">
              <a:buNone/>
              <a:defRPr sz="1235">
                <a:solidFill>
                  <a:schemeClr val="tx1">
                    <a:tint val="75000"/>
                  </a:schemeClr>
                </a:solidFill>
              </a:defRPr>
            </a:lvl3pPr>
            <a:lvl4pPr marL="1058464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4pPr>
            <a:lvl5pPr marL="1411285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5pPr>
            <a:lvl6pPr marL="1764106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6pPr>
            <a:lvl7pPr marL="2116927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7pPr>
            <a:lvl8pPr marL="2469749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8pPr>
            <a:lvl9pPr marL="282257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EF5E9-8802-4351-8482-DDE3928EBE5D}" type="datetimeFigureOut">
              <a:rPr lang="es-EC" smtClean="0"/>
              <a:t>22/5/2024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F6A25-FD11-4BC1-8B45-3AE15627763A}" type="slidenum">
              <a:rPr lang="es-EC" smtClean="0"/>
              <a:t>‹Nº›</a:t>
            </a:fld>
            <a:endParaRPr lang="es-EC"/>
          </a:p>
        </p:txBody>
      </p:sp>
      <p:sp>
        <p:nvSpPr>
          <p:cNvPr id="24" name="TextBox 23"/>
          <p:cNvSpPr txBox="1"/>
          <p:nvPr/>
        </p:nvSpPr>
        <p:spPr>
          <a:xfrm>
            <a:off x="372509" y="721952"/>
            <a:ext cx="352914" cy="534150"/>
          </a:xfrm>
          <a:prstGeom prst="rect">
            <a:avLst/>
          </a:prstGeom>
        </p:spPr>
        <p:txBody>
          <a:bodyPr vert="horz" lIns="70564" tIns="35282" rIns="70564" bIns="35282" rtlCol="0" anchor="ctr">
            <a:noAutofit/>
          </a:bodyPr>
          <a:lstStyle/>
          <a:p>
            <a:pPr lvl="0"/>
            <a:r>
              <a:rPr lang="en-US" sz="6174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07209" y="2636655"/>
            <a:ext cx="352914" cy="534150"/>
          </a:xfrm>
          <a:prstGeom prst="rect">
            <a:avLst/>
          </a:prstGeom>
        </p:spPr>
        <p:txBody>
          <a:bodyPr vert="horz" lIns="70564" tIns="35282" rIns="70564" bIns="35282" rtlCol="0" anchor="ctr">
            <a:noAutofit/>
          </a:bodyPr>
          <a:lstStyle/>
          <a:p>
            <a:pPr lvl="0"/>
            <a:r>
              <a:rPr lang="en-US" sz="6174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09429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251" y="556825"/>
            <a:ext cx="4893718" cy="2760921"/>
          </a:xfrm>
        </p:spPr>
        <p:txBody>
          <a:bodyPr anchor="ctr">
            <a:normAutofit/>
          </a:bodyPr>
          <a:lstStyle>
            <a:lvl1pPr algn="l">
              <a:defRPr sz="3395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70427" y="3665761"/>
            <a:ext cx="4898542" cy="469727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52">
                <a:solidFill>
                  <a:schemeClr val="accent1"/>
                </a:solidFill>
              </a:defRPr>
            </a:lvl1pPr>
            <a:lvl2pPr marL="352821" indent="0">
              <a:buFontTx/>
              <a:buNone/>
              <a:defRPr/>
            </a:lvl2pPr>
            <a:lvl3pPr marL="705642" indent="0">
              <a:buFontTx/>
              <a:buNone/>
              <a:defRPr/>
            </a:lvl3pPr>
            <a:lvl4pPr marL="1058464" indent="0">
              <a:buFontTx/>
              <a:buNone/>
              <a:defRPr/>
            </a:lvl4pPr>
            <a:lvl5pPr marL="1411285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428" y="4135489"/>
            <a:ext cx="4898541" cy="1382848"/>
          </a:xfrm>
        </p:spPr>
        <p:txBody>
          <a:bodyPr anchor="t">
            <a:normAutofit/>
          </a:bodyPr>
          <a:lstStyle>
            <a:lvl1pPr marL="0" indent="0" algn="l">
              <a:buNone/>
              <a:defRPr sz="138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52821" indent="0">
              <a:buNone/>
              <a:defRPr sz="1389">
                <a:solidFill>
                  <a:schemeClr val="tx1">
                    <a:tint val="75000"/>
                  </a:schemeClr>
                </a:solidFill>
              </a:defRPr>
            </a:lvl2pPr>
            <a:lvl3pPr marL="705642" indent="0">
              <a:buNone/>
              <a:defRPr sz="1235">
                <a:solidFill>
                  <a:schemeClr val="tx1">
                    <a:tint val="75000"/>
                  </a:schemeClr>
                </a:solidFill>
              </a:defRPr>
            </a:lvl3pPr>
            <a:lvl4pPr marL="1058464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4pPr>
            <a:lvl5pPr marL="1411285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5pPr>
            <a:lvl6pPr marL="1764106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6pPr>
            <a:lvl7pPr marL="2116927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7pPr>
            <a:lvl8pPr marL="2469749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8pPr>
            <a:lvl9pPr marL="282257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EF5E9-8802-4351-8482-DDE3928EBE5D}" type="datetimeFigureOut">
              <a:rPr lang="es-EC" smtClean="0"/>
              <a:t>22/5/2024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F6A25-FD11-4BC1-8B45-3AE15627763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81488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EF5E9-8802-4351-8482-DDE3928EBE5D}" type="datetimeFigureOut">
              <a:rPr lang="es-EC" smtClean="0"/>
              <a:t>22/5/2024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F6A25-FD11-4BC1-8B45-3AE15627763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525656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12700" y="556825"/>
            <a:ext cx="755351" cy="479681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0428" y="556825"/>
            <a:ext cx="4009009" cy="4796811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EF5E9-8802-4351-8482-DDE3928EBE5D}" type="datetimeFigureOut">
              <a:rPr lang="es-EC" smtClean="0"/>
              <a:t>22/5/2024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F6A25-FD11-4BC1-8B45-3AE15627763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05408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6534" y="-7735"/>
            <a:ext cx="7076352" cy="6279744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0429" y="556824"/>
            <a:ext cx="4898539" cy="12064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428" y="1973539"/>
            <a:ext cx="4898540" cy="3544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171245" y="5518338"/>
            <a:ext cx="527946" cy="3335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EF5E9-8802-4351-8482-DDE3928EBE5D}" type="datetimeFigureOut">
              <a:rPr lang="es-EC" smtClean="0"/>
              <a:t>22/5/2024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0429" y="5518338"/>
            <a:ext cx="3567555" cy="3335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73366" y="5518338"/>
            <a:ext cx="395603" cy="3335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95">
                <a:solidFill>
                  <a:schemeClr val="accent1"/>
                </a:solidFill>
              </a:defRPr>
            </a:lvl1pPr>
          </a:lstStyle>
          <a:p>
            <a:fld id="{288F6A25-FD11-4BC1-8B45-3AE15627763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78676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  <p:sldLayoutId id="2147483809" r:id="rId16"/>
  </p:sldLayoutIdLst>
  <p:txStyles>
    <p:titleStyle>
      <a:lvl1pPr algn="l" defTabSz="352821" rtl="0" eaLnBrk="1" latinLnBrk="0" hangingPunct="1">
        <a:spcBef>
          <a:spcPct val="0"/>
        </a:spcBef>
        <a:buNone/>
        <a:defRPr sz="2778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64616" indent="-264616" algn="l" defTabSz="352821" rtl="0" eaLnBrk="1" latinLnBrk="0" hangingPunct="1">
        <a:spcBef>
          <a:spcPts val="77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8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3335" indent="-220513" algn="l" defTabSz="352821" rtl="0" eaLnBrk="1" latinLnBrk="0" hangingPunct="1">
        <a:spcBef>
          <a:spcPts val="77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3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82053" indent="-176411" algn="l" defTabSz="352821" rtl="0" eaLnBrk="1" latinLnBrk="0" hangingPunct="1">
        <a:spcBef>
          <a:spcPts val="77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874" indent="-176411" algn="l" defTabSz="352821" rtl="0" eaLnBrk="1" latinLnBrk="0" hangingPunct="1">
        <a:spcBef>
          <a:spcPts val="77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2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87696" indent="-176411" algn="l" defTabSz="352821" rtl="0" eaLnBrk="1" latinLnBrk="0" hangingPunct="1">
        <a:spcBef>
          <a:spcPts val="77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2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40517" indent="-176411" algn="l" defTabSz="352821" rtl="0" eaLnBrk="1" latinLnBrk="0" hangingPunct="1">
        <a:spcBef>
          <a:spcPts val="77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2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93338" indent="-176411" algn="l" defTabSz="352821" rtl="0" eaLnBrk="1" latinLnBrk="0" hangingPunct="1">
        <a:spcBef>
          <a:spcPts val="77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2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646159" indent="-176411" algn="l" defTabSz="352821" rtl="0" eaLnBrk="1" latinLnBrk="0" hangingPunct="1">
        <a:spcBef>
          <a:spcPts val="77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2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98981" indent="-176411" algn="l" defTabSz="352821" rtl="0" eaLnBrk="1" latinLnBrk="0" hangingPunct="1">
        <a:spcBef>
          <a:spcPts val="77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2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2821" rtl="0" eaLnBrk="1" latinLnBrk="0" hangingPunct="1">
        <a:defRPr sz="1389" kern="1200">
          <a:solidFill>
            <a:schemeClr val="tx1"/>
          </a:solidFill>
          <a:latin typeface="+mn-lt"/>
          <a:ea typeface="+mn-ea"/>
          <a:cs typeface="+mn-cs"/>
        </a:defRPr>
      </a:lvl1pPr>
      <a:lvl2pPr marL="352821" algn="l" defTabSz="352821" rtl="0" eaLnBrk="1" latinLnBrk="0" hangingPunct="1">
        <a:defRPr sz="1389" kern="1200">
          <a:solidFill>
            <a:schemeClr val="tx1"/>
          </a:solidFill>
          <a:latin typeface="+mn-lt"/>
          <a:ea typeface="+mn-ea"/>
          <a:cs typeface="+mn-cs"/>
        </a:defRPr>
      </a:lvl2pPr>
      <a:lvl3pPr marL="705642" algn="l" defTabSz="352821" rtl="0" eaLnBrk="1" latinLnBrk="0" hangingPunct="1">
        <a:defRPr sz="1389" kern="1200">
          <a:solidFill>
            <a:schemeClr val="tx1"/>
          </a:solidFill>
          <a:latin typeface="+mn-lt"/>
          <a:ea typeface="+mn-ea"/>
          <a:cs typeface="+mn-cs"/>
        </a:defRPr>
      </a:lvl3pPr>
      <a:lvl4pPr marL="1058464" algn="l" defTabSz="352821" rtl="0" eaLnBrk="1" latinLnBrk="0" hangingPunct="1">
        <a:defRPr sz="1389" kern="1200">
          <a:solidFill>
            <a:schemeClr val="tx1"/>
          </a:solidFill>
          <a:latin typeface="+mn-lt"/>
          <a:ea typeface="+mn-ea"/>
          <a:cs typeface="+mn-cs"/>
        </a:defRPr>
      </a:lvl4pPr>
      <a:lvl5pPr marL="1411285" algn="l" defTabSz="352821" rtl="0" eaLnBrk="1" latinLnBrk="0" hangingPunct="1">
        <a:defRPr sz="1389" kern="1200">
          <a:solidFill>
            <a:schemeClr val="tx1"/>
          </a:solidFill>
          <a:latin typeface="+mn-lt"/>
          <a:ea typeface="+mn-ea"/>
          <a:cs typeface="+mn-cs"/>
        </a:defRPr>
      </a:lvl5pPr>
      <a:lvl6pPr marL="1764106" algn="l" defTabSz="352821" rtl="0" eaLnBrk="1" latinLnBrk="0" hangingPunct="1">
        <a:defRPr sz="1389" kern="1200">
          <a:solidFill>
            <a:schemeClr val="tx1"/>
          </a:solidFill>
          <a:latin typeface="+mn-lt"/>
          <a:ea typeface="+mn-ea"/>
          <a:cs typeface="+mn-cs"/>
        </a:defRPr>
      </a:lvl6pPr>
      <a:lvl7pPr marL="2116927" algn="l" defTabSz="352821" rtl="0" eaLnBrk="1" latinLnBrk="0" hangingPunct="1">
        <a:defRPr sz="1389" kern="1200">
          <a:solidFill>
            <a:schemeClr val="tx1"/>
          </a:solidFill>
          <a:latin typeface="+mn-lt"/>
          <a:ea typeface="+mn-ea"/>
          <a:cs typeface="+mn-cs"/>
        </a:defRPr>
      </a:lvl7pPr>
      <a:lvl8pPr marL="2469749" algn="l" defTabSz="352821" rtl="0" eaLnBrk="1" latinLnBrk="0" hangingPunct="1">
        <a:defRPr sz="1389" kern="1200">
          <a:solidFill>
            <a:schemeClr val="tx1"/>
          </a:solidFill>
          <a:latin typeface="+mn-lt"/>
          <a:ea typeface="+mn-ea"/>
          <a:cs typeface="+mn-cs"/>
        </a:defRPr>
      </a:lvl8pPr>
      <a:lvl9pPr marL="2822570" algn="l" defTabSz="352821" rtl="0" eaLnBrk="1" latinLnBrk="0" hangingPunct="1">
        <a:defRPr sz="13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D3F">
            <a:alpha val="8666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FB12873-310F-4345-8A99-AE4982D40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638" y="150667"/>
            <a:ext cx="1035049" cy="100917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11C2162-1769-4FEC-88F3-1DC519DC8AB0}"/>
              </a:ext>
            </a:extLst>
          </p:cNvPr>
          <p:cNvSpPr txBox="1"/>
          <p:nvPr/>
        </p:nvSpPr>
        <p:spPr>
          <a:xfrm>
            <a:off x="483806" y="1268350"/>
            <a:ext cx="52415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Stencil" panose="040409050D0802020404" pitchFamily="82" charset="0"/>
              </a:rPr>
              <a:t>GOBIERNO AUTONOMO DESCENTRALIZADO</a:t>
            </a:r>
          </a:p>
          <a:p>
            <a:pPr algn="ctr"/>
            <a:r>
              <a:rPr lang="es-ES" sz="2000" dirty="0">
                <a:latin typeface="Stencil" panose="040409050D0802020404" pitchFamily="82" charset="0"/>
              </a:rPr>
              <a:t>PARROQUIAL DE MORASPUNGO </a:t>
            </a:r>
            <a:endParaRPr lang="es-EC" sz="2000" dirty="0">
              <a:latin typeface="Stencil" panose="040409050D0802020404" pitchFamily="8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DF641A6-2C37-42A8-87EE-6C813FF0FEB3}"/>
              </a:ext>
            </a:extLst>
          </p:cNvPr>
          <p:cNvSpPr txBox="1"/>
          <p:nvPr/>
        </p:nvSpPr>
        <p:spPr>
          <a:xfrm>
            <a:off x="483806" y="2313502"/>
            <a:ext cx="53980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000" dirty="0">
                <a:latin typeface="Gloucester MT Extra Condensed" panose="02030808020601010101" pitchFamily="18" charset="0"/>
              </a:rPr>
              <a:t>En cumplimiento a la normativa legal vigente, hacemos extensiva la cordial invitación a ser participe de la </a:t>
            </a:r>
            <a:r>
              <a:rPr lang="es-ES" sz="2000" dirty="0" smtClean="0">
                <a:latin typeface="Gloucester MT Extra Condensed" panose="02030808020601010101" pitchFamily="18" charset="0"/>
              </a:rPr>
              <a:t>DELIBERACIÒN </a:t>
            </a:r>
            <a:r>
              <a:rPr lang="es-ES" sz="2000" dirty="0">
                <a:latin typeface="Gloucester MT Extra Condensed" panose="02030808020601010101" pitchFamily="18" charset="0"/>
              </a:rPr>
              <a:t>PUBLICA- RENDICION DE CUENTAS correspondiente al año fiscal 2023.</a:t>
            </a:r>
            <a:endParaRPr lang="es-EC" sz="2000" dirty="0">
              <a:latin typeface="Gloucester MT Extra Condensed" panose="02030808020601010101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E61D073-D97F-4068-BF75-AD5B121D02CE}"/>
              </a:ext>
            </a:extLst>
          </p:cNvPr>
          <p:cNvSpPr txBox="1"/>
          <p:nvPr/>
        </p:nvSpPr>
        <p:spPr>
          <a:xfrm>
            <a:off x="426141" y="4072595"/>
            <a:ext cx="49381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Monotype Corsiva" panose="03010101010201010101" pitchFamily="66" charset="0"/>
              </a:rPr>
              <a:t>Fecha</a:t>
            </a:r>
            <a:r>
              <a:rPr lang="es-ES" dirty="0">
                <a:latin typeface="Monotype Corsiva" panose="03010101010201010101" pitchFamily="66" charset="0"/>
              </a:rPr>
              <a:t>: 31 de Mayo de 2024</a:t>
            </a:r>
          </a:p>
          <a:p>
            <a:r>
              <a:rPr lang="es-ES" b="1" dirty="0">
                <a:latin typeface="Monotype Corsiva" panose="03010101010201010101" pitchFamily="66" charset="0"/>
              </a:rPr>
              <a:t>Hora: </a:t>
            </a:r>
            <a:r>
              <a:rPr lang="es-ES" dirty="0">
                <a:latin typeface="Monotype Corsiva" panose="03010101010201010101" pitchFamily="66" charset="0"/>
              </a:rPr>
              <a:t>10h00 am</a:t>
            </a:r>
          </a:p>
          <a:p>
            <a:r>
              <a:rPr lang="es-ES" b="1" dirty="0">
                <a:latin typeface="Monotype Corsiva" panose="03010101010201010101" pitchFamily="66" charset="0"/>
              </a:rPr>
              <a:t>Lugar: </a:t>
            </a:r>
            <a:r>
              <a:rPr lang="es-ES" dirty="0">
                <a:latin typeface="Monotype Corsiva" panose="03010101010201010101" pitchFamily="66" charset="0"/>
              </a:rPr>
              <a:t>Moraspungo, Salón Máximo del Gad  Parroquial</a:t>
            </a:r>
            <a:endParaRPr lang="es-EC" dirty="0">
              <a:latin typeface="Monotype Corsiva" panose="03010101010201010101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79E2652-0FB9-4842-87D8-8262D74FCB34}"/>
              </a:ext>
            </a:extLst>
          </p:cNvPr>
          <p:cNvSpPr txBox="1"/>
          <p:nvPr/>
        </p:nvSpPr>
        <p:spPr>
          <a:xfrm>
            <a:off x="1376753" y="5541407"/>
            <a:ext cx="3612115" cy="644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922" dirty="0">
                <a:latin typeface="Brush Script MT" panose="03060802040406070304" pitchFamily="66" charset="0"/>
              </a:rPr>
              <a:t>Lic. Mario Fernando Salazar</a:t>
            </a:r>
          </a:p>
          <a:p>
            <a:pPr algn="ctr"/>
            <a:r>
              <a:rPr lang="es-ES" sz="1666" dirty="0">
                <a:latin typeface="Brush Script MT" panose="03060802040406070304" pitchFamily="66" charset="0"/>
              </a:rPr>
              <a:t>Presidente GAD Parroquial </a:t>
            </a:r>
            <a:endParaRPr lang="es-EC" sz="1666" dirty="0"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55941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icrosurco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/>
          </a:solidFill>
          <a:prstDash val="solid"/>
        </a:ln>
        <a:ln w="58420" cap="flat" cmpd="thickThin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27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l"/>
          </a:scene3d>
          <a:sp3d prstMaterial="flat">
            <a:bevelT w="31750" h="63500" prst="riblet"/>
          </a:sp3d>
        </a:effectStyle>
        <a:effectStyle>
          <a:effectLst>
            <a:outerShdw blurRad="50800" dist="38100" dir="27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l"/>
          </a:scene3d>
          <a:sp3d prstMaterial="flat">
            <a:bevelT w="57150" h="1143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240</TotalTime>
  <Words>63</Words>
  <Application>Microsoft Office PowerPoint</Application>
  <PresentationFormat>Personalizado</PresentationFormat>
  <Paragraphs>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9" baseType="lpstr">
      <vt:lpstr>Arial</vt:lpstr>
      <vt:lpstr>Brush Script MT</vt:lpstr>
      <vt:lpstr>Gloucester MT Extra Condensed</vt:lpstr>
      <vt:lpstr>Monotype Corsiva</vt:lpstr>
      <vt:lpstr>Stencil</vt:lpstr>
      <vt:lpstr>Trebuchet MS</vt:lpstr>
      <vt:lpstr>Wingdings 3</vt:lpstr>
      <vt:lpstr>Faceta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CYBERNETICO</dc:creator>
  <cp:lastModifiedBy>SECRETARIA</cp:lastModifiedBy>
  <cp:revision>10</cp:revision>
  <dcterms:created xsi:type="dcterms:W3CDTF">2024-05-16T21:15:44Z</dcterms:created>
  <dcterms:modified xsi:type="dcterms:W3CDTF">2024-05-22T18:04:21Z</dcterms:modified>
</cp:coreProperties>
</file>